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F26E0F0-26B1-4A45-954E-29D4A84A32DE}">
  <a:tblStyle styleId="{AF26E0F0-26B1-4A45-954E-29D4A84A32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5.xml"/><Relationship Id="rId22" Type="http://schemas.openxmlformats.org/officeDocument/2006/relationships/font" Target="fonts/Lato-italic.fntdata"/><Relationship Id="rId10" Type="http://schemas.openxmlformats.org/officeDocument/2006/relationships/slide" Target="slides/slide4.xml"/><Relationship Id="rId21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ea13b50b9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ea13b50b9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a13b50b9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ea13b50b9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a13b50b9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ea13b50b9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ea13b50b9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ea13b50b9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Arial"/>
                <a:ea typeface="Arial"/>
                <a:cs typeface="Arial"/>
                <a:sym typeface="Arial"/>
              </a:rPr>
              <a:t>NS2 </a:t>
            </a:r>
            <a:endParaRPr sz="3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Arial"/>
                <a:ea typeface="Arial"/>
                <a:cs typeface="Arial"/>
                <a:sym typeface="Arial"/>
              </a:rPr>
              <a:t>Project Proposal</a:t>
            </a:r>
            <a:endParaRPr sz="3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Md. Shahrukh Islam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 ID: 1805098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991750" y="1390875"/>
            <a:ext cx="69216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Paper: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Peak-Hopper: A New End-to-End Retransmission Timer for Reliable Unicast Transport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Link: https://www.cs.helsinki.fi/u/gurtov/reiner/PeakHopper_draft0207.pdf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Modified mechanism for RTT calculation</a:t>
            </a:r>
            <a:endParaRPr sz="21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9"/>
          <p:cNvSpPr txBox="1"/>
          <p:nvPr>
            <p:ph idx="2" type="body"/>
          </p:nvPr>
        </p:nvSpPr>
        <p:spPr>
          <a:xfrm>
            <a:off x="4860825" y="384700"/>
            <a:ext cx="37440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TCP Retransmission Time Out (RTO) and Round-Trip Time (RTT)</a:t>
            </a:r>
            <a:endParaRPr b="1" sz="1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Two RTO algorithm runs in parallel.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One is Short-Term History RTO.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Another one is Long-Term History RTO.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446225" y="393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RTO [From the Paper]</a:t>
            </a:r>
            <a:endParaRPr/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4600" y="1056100"/>
            <a:ext cx="5698775" cy="34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693225" y="74575"/>
            <a:ext cx="7637700" cy="873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</a:t>
            </a:r>
            <a:endParaRPr/>
          </a:p>
        </p:txBody>
      </p:sp>
      <p:sp>
        <p:nvSpPr>
          <p:cNvPr id="163" name="Google Shape;163;p21"/>
          <p:cNvSpPr txBox="1"/>
          <p:nvPr/>
        </p:nvSpPr>
        <p:spPr>
          <a:xfrm>
            <a:off x="552150" y="1360925"/>
            <a:ext cx="827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64" name="Google Shape;164;p21"/>
          <p:cNvGraphicFramePr/>
          <p:nvPr/>
        </p:nvGraphicFramePr>
        <p:xfrm>
          <a:off x="892575" y="1023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{AF26E0F0-26B1-4A45-954E-29D4A84A32DE}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Having collected a new RTT sample, RTTsample(in the picture), we compare this value to the previous RTT sample collected, RTTprevious (in the picture), as shown in Step 1. 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 call the normalized change between these two samples δ. This is the measure of the short-term changes in RTT. 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 is decay factor. D determines how rapidly the RTO is decayed. F is fade variable, which controls the speed of this decay (a high F gives a slow decay and a low F gives a high decay). 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704075" y="486925"/>
            <a:ext cx="7637700" cy="873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</a:t>
            </a:r>
            <a:endParaRPr/>
          </a:p>
        </p:txBody>
      </p:sp>
      <p:sp>
        <p:nvSpPr>
          <p:cNvPr id="170" name="Google Shape;170;p22"/>
          <p:cNvSpPr txBox="1"/>
          <p:nvPr/>
        </p:nvSpPr>
        <p:spPr>
          <a:xfrm>
            <a:off x="552150" y="1360925"/>
            <a:ext cx="827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71" name="Google Shape;171;p22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{AF26E0F0-26B1-4A45-954E-29D4A84A32DE}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 calculate a booster variable B. The booster variable determines how high the RTO should hop when a large RTT increase has been detected.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 set RTTmax to the maximum of the new RTT sample, RTTsample, and the previous RTT sample, RTTprevious. RTTmax is used to represent the short-term history of the RTT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704075" y="486925"/>
            <a:ext cx="7637700" cy="873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</a:t>
            </a:r>
            <a:endParaRPr/>
          </a:p>
        </p:txBody>
      </p:sp>
      <p:sp>
        <p:nvSpPr>
          <p:cNvPr id="177" name="Google Shape;177;p23"/>
          <p:cNvSpPr txBox="1"/>
          <p:nvPr/>
        </p:nvSpPr>
        <p:spPr>
          <a:xfrm>
            <a:off x="552150" y="1360925"/>
            <a:ext cx="827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78" name="Google Shape;178;p23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{AF26E0F0-26B1-4A45-954E-29D4A84A32DE}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5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 set RTO to the maximum of a long-term history (represented by the term D*RTO ) and the short-term history (represented by the term ((1+B)*RTTmax).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Step 6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 ensure that the RTO does not fall below the minimum allowed RTO. 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Output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6500" y="570800"/>
            <a:ext cx="4163300" cy="269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3353100" y="1812450"/>
            <a:ext cx="24378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